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12192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5" autoAdjust="0"/>
  </p:normalViewPr>
  <p:slideViewPr>
    <p:cSldViewPr snapToGrid="0">
      <p:cViewPr varScale="1">
        <p:scale>
          <a:sx n="58" d="100"/>
          <a:sy n="58" d="100"/>
        </p:scale>
        <p:origin x="17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58389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689983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842975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496566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96254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15158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094388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656508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4478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374627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952542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A305-8A5A-4FE4-99FE-09DCDFB31758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1C9E-8DD4-490B-933B-D77DDBF7F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06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0" name="Group 2461"/>
          <p:cNvGrpSpPr/>
          <p:nvPr/>
        </p:nvGrpSpPr>
        <p:grpSpPr>
          <a:xfrm>
            <a:off x="1303556" y="3089732"/>
            <a:ext cx="4250888" cy="6012537"/>
            <a:chOff x="0" y="0"/>
            <a:chExt cx="7557516" cy="10689336"/>
          </a:xfrm>
        </p:grpSpPr>
        <p:pic>
          <p:nvPicPr>
            <p:cNvPr id="11" name="Picture 246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557516" cy="10689336"/>
            </a:xfrm>
            <a:prstGeom prst="rect">
              <a:avLst/>
            </a:prstGeom>
          </p:spPr>
        </p:pic>
        <p:sp>
          <p:nvSpPr>
            <p:cNvPr id="12" name="Rectangle 12"/>
            <p:cNvSpPr/>
            <p:nvPr/>
          </p:nvSpPr>
          <p:spPr>
            <a:xfrm>
              <a:off x="3072384" y="9057132"/>
              <a:ext cx="1684371" cy="7236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50"/>
                </a:spcAft>
              </a:pPr>
              <a:r>
                <a:rPr lang="de-DE" sz="3769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non</a:t>
              </a:r>
              <a:endParaRPr lang="de-DE" sz="619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6" name="Group 2461"/>
          <p:cNvGrpSpPr/>
          <p:nvPr/>
        </p:nvGrpSpPr>
        <p:grpSpPr>
          <a:xfrm>
            <a:off x="149629" y="1230285"/>
            <a:ext cx="6708369" cy="10191404"/>
            <a:chOff x="-521235" y="139224"/>
            <a:chExt cx="7557516" cy="10689336"/>
          </a:xfrm>
        </p:grpSpPr>
        <p:pic>
          <p:nvPicPr>
            <p:cNvPr id="17" name="Picture 246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521235" y="139224"/>
              <a:ext cx="7557516" cy="10689336"/>
            </a:xfrm>
            <a:prstGeom prst="rect">
              <a:avLst/>
            </a:prstGeom>
          </p:spPr>
        </p:pic>
        <p:sp>
          <p:nvSpPr>
            <p:cNvPr id="18" name="Rectangle 12"/>
            <p:cNvSpPr/>
            <p:nvPr/>
          </p:nvSpPr>
          <p:spPr>
            <a:xfrm>
              <a:off x="3072384" y="9057132"/>
              <a:ext cx="1684371" cy="7236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50"/>
                </a:spcAft>
              </a:pPr>
              <a:endParaRPr lang="de-DE" sz="61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8984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63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472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13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265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17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512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91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417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12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65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035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6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22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14"/>
          <p:cNvPicPr/>
          <p:nvPr/>
        </p:nvPicPr>
        <p:blipFill>
          <a:blip r:embed="rId2"/>
          <a:stretch>
            <a:fillRect/>
          </a:stretch>
        </p:blipFill>
        <p:spPr>
          <a:xfrm rot="5399999">
            <a:off x="-2010756" y="2380210"/>
            <a:ext cx="10688320" cy="74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577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35"/>
          <p:cNvPicPr/>
          <p:nvPr/>
        </p:nvPicPr>
        <p:blipFill>
          <a:blip r:embed="rId2"/>
          <a:stretch>
            <a:fillRect/>
          </a:stretch>
        </p:blipFill>
        <p:spPr>
          <a:xfrm>
            <a:off x="-283067" y="781396"/>
            <a:ext cx="7648142" cy="106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031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8"/>
          <p:cNvPicPr/>
          <p:nvPr/>
        </p:nvPicPr>
        <p:blipFill>
          <a:blip r:embed="rId2"/>
          <a:stretch>
            <a:fillRect/>
          </a:stretch>
        </p:blipFill>
        <p:spPr>
          <a:xfrm rot="161663"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6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-349567" y="751522"/>
            <a:ext cx="7557135" cy="106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837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Breitbild</PresentationFormat>
  <Paragraphs>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Lehrer</cp:lastModifiedBy>
  <cp:revision>18</cp:revision>
  <dcterms:created xsi:type="dcterms:W3CDTF">2022-05-12T09:04:19Z</dcterms:created>
  <dcterms:modified xsi:type="dcterms:W3CDTF">2022-05-12T10:29:04Z</dcterms:modified>
</cp:coreProperties>
</file>